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C199D7-0656-4004-BE30-6359C3997F7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E2F9EE-0F11-4F85-935B-5EC13B641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C199D7-0656-4004-BE30-6359C3997F7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E2F9EE-0F11-4F85-935B-5EC13B641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C199D7-0656-4004-BE30-6359C3997F7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E2F9EE-0F11-4F85-935B-5EC13B641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C199D7-0656-4004-BE30-6359C3997F7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E2F9EE-0F11-4F85-935B-5EC13B641A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C199D7-0656-4004-BE30-6359C3997F7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E2F9EE-0F11-4F85-935B-5EC13B641A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C199D7-0656-4004-BE30-6359C3997F7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E2F9EE-0F11-4F85-935B-5EC13B641A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C199D7-0656-4004-BE30-6359C3997F7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E2F9EE-0F11-4F85-935B-5EC13B641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C199D7-0656-4004-BE30-6359C3997F7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E2F9EE-0F11-4F85-935B-5EC13B641A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C199D7-0656-4004-BE30-6359C3997F7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E2F9EE-0F11-4F85-935B-5EC13B641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4C199D7-0656-4004-BE30-6359C3997F7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E2F9EE-0F11-4F85-935B-5EC13B641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C199D7-0656-4004-BE30-6359C3997F7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E2F9EE-0F11-4F85-935B-5EC13B641A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4C199D7-0656-4004-BE30-6359C3997F7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E2F9EE-0F11-4F85-935B-5EC13B641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ПРИРОДНЫЕ </a:t>
            </a:r>
            <a:r>
              <a:rPr lang="ru-RU" dirty="0" smtClean="0"/>
              <a:t>ЗОНЫ и их обитатели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воспитатель</a:t>
            </a:r>
          </a:p>
          <a:p>
            <a:r>
              <a:rPr lang="ru-RU" dirty="0" err="1" smtClean="0"/>
              <a:t>Алексейчук</a:t>
            </a:r>
            <a:r>
              <a:rPr lang="ru-RU" dirty="0" smtClean="0"/>
              <a:t> М.Л.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428" y="1481138"/>
            <a:ext cx="6588472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Олень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b8eb186d7c2d6fdcda892f083b7a5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30" y="1481138"/>
            <a:ext cx="7241539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Песец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dkl2120810102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9011" y="1481138"/>
            <a:ext cx="6405977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Полярная сова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8072494" cy="57213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85728"/>
            <a:ext cx="7929618" cy="57213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животны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14290"/>
            <a:ext cx="8001056" cy="579281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unset-Peru-america-Nikon-desert-south-scene-oasis-huacachina-d600-11222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428736"/>
            <a:ext cx="7604487" cy="48577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Пустыня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енё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185" y="1481138"/>
            <a:ext cx="6785630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Фенёк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животны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501122" cy="61436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2b73c93d19ee9449c3ae604761f53e4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429684" cy="621510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йсберг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63602"/>
            <a:ext cx="8229600" cy="416103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Арктика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еверное сияни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775" y="1481138"/>
            <a:ext cx="7092449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рктика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7252" y="1481138"/>
            <a:ext cx="6582334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Белые медведи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орж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521" y="1481138"/>
            <a:ext cx="6796958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Морж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чайки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500174"/>
            <a:ext cx="6572276" cy="478634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Чайки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юлен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216" y="1481138"/>
            <a:ext cx="6799567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Тюлень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undra-alasca-3922969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8207" y="1481138"/>
            <a:ext cx="6787585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Тундра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ndrblj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8358246" cy="550072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</TotalTime>
  <Words>23</Words>
  <Application>Microsoft Office PowerPoint</Application>
  <PresentationFormat>Экран (4:3)</PresentationFormat>
  <Paragraphs>14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ПРИРОДНЫЕ ЗОНЫ и их обитатели</vt:lpstr>
      <vt:lpstr>Арктика</vt:lpstr>
      <vt:lpstr>Слайд 3</vt:lpstr>
      <vt:lpstr>Белые медведи</vt:lpstr>
      <vt:lpstr>Морж</vt:lpstr>
      <vt:lpstr>Чайки</vt:lpstr>
      <vt:lpstr>Тюлень</vt:lpstr>
      <vt:lpstr>Тундра</vt:lpstr>
      <vt:lpstr>Слайд 9</vt:lpstr>
      <vt:lpstr>Олень</vt:lpstr>
      <vt:lpstr>Песец</vt:lpstr>
      <vt:lpstr>Полярная сова</vt:lpstr>
      <vt:lpstr>Слайд 13</vt:lpstr>
      <vt:lpstr>Слайд 14</vt:lpstr>
      <vt:lpstr>Слайд 15</vt:lpstr>
      <vt:lpstr>Пустыня</vt:lpstr>
      <vt:lpstr>Фенёк</vt:lpstr>
      <vt:lpstr>Слайд 18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ЗОНЫ</dc:title>
  <dc:creator>MIka</dc:creator>
  <cp:lastModifiedBy>MIka</cp:lastModifiedBy>
  <cp:revision>7</cp:revision>
  <dcterms:created xsi:type="dcterms:W3CDTF">2022-01-23T12:37:00Z</dcterms:created>
  <dcterms:modified xsi:type="dcterms:W3CDTF">2022-01-31T16:17:56Z</dcterms:modified>
</cp:coreProperties>
</file>